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600"/>
    <a:srgbClr val="931F10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3"/>
    <p:restoredTop sz="94643"/>
  </p:normalViewPr>
  <p:slideViewPr>
    <p:cSldViewPr snapToGrid="0" snapToObjects="1">
      <p:cViewPr varScale="1">
        <p:scale>
          <a:sx n="86" d="100"/>
          <a:sy n="86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8E2D-3EAE-5F4E-B035-A405D176358D}" type="datetimeFigureOut">
              <a:rPr lang="nl-NL" smtClean="0"/>
              <a:t>12-11-2019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4716-2195-7A4F-B63A-4A720A6432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6090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8E2D-3EAE-5F4E-B035-A405D176358D}" type="datetimeFigureOut">
              <a:rPr lang="nl-NL" smtClean="0"/>
              <a:t>12-11-2019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4716-2195-7A4F-B63A-4A720A6432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3800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8E2D-3EAE-5F4E-B035-A405D176358D}" type="datetimeFigureOut">
              <a:rPr lang="nl-NL" smtClean="0"/>
              <a:t>12-11-2019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4716-2195-7A4F-B63A-4A720A6432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6754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8E2D-3EAE-5F4E-B035-A405D176358D}" type="datetimeFigureOut">
              <a:rPr lang="nl-NL" smtClean="0"/>
              <a:t>12-11-2019</a:t>
            </a:fld>
            <a:endParaRPr lang="nl-N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4716-2195-7A4F-B63A-4A720A6432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32810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8E2D-3EAE-5F4E-B035-A405D176358D}" type="datetimeFigureOut">
              <a:rPr lang="nl-NL" smtClean="0"/>
              <a:t>12-11-2019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4716-2195-7A4F-B63A-4A720A6432E0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398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8E2D-3EAE-5F4E-B035-A405D176358D}" type="datetimeFigureOut">
              <a:rPr lang="nl-NL" smtClean="0"/>
              <a:t>12-11-2019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4716-2195-7A4F-B63A-4A720A6432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2504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8E2D-3EAE-5F4E-B035-A405D176358D}" type="datetimeFigureOut">
              <a:rPr lang="nl-NL" smtClean="0"/>
              <a:t>12-11-2019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4716-2195-7A4F-B63A-4A720A6432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1418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8E2D-3EAE-5F4E-B035-A405D176358D}" type="datetimeFigureOut">
              <a:rPr lang="nl-NL" smtClean="0"/>
              <a:t>12-11-2019</a:t>
            </a:fld>
            <a:endParaRPr lang="nl-N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4716-2195-7A4F-B63A-4A720A6432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75619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A7B8E2D-3EAE-5F4E-B035-A405D176358D}" type="datetimeFigureOut">
              <a:rPr lang="nl-NL" smtClean="0"/>
              <a:t>12-11-2019</a:t>
            </a:fld>
            <a:endParaRPr lang="nl-N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4716-2195-7A4F-B63A-4A720A6432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8759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8E2D-3EAE-5F4E-B035-A405D176358D}" type="datetimeFigureOut">
              <a:rPr lang="nl-NL" smtClean="0"/>
              <a:t>12-11-2019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4716-2195-7A4F-B63A-4A720A6432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8396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8E2D-3EAE-5F4E-B035-A405D176358D}" type="datetimeFigureOut">
              <a:rPr lang="nl-NL" smtClean="0"/>
              <a:t>12-11-2019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4716-2195-7A4F-B63A-4A720A6432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8183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A7B8E2D-3EAE-5F4E-B035-A405D176358D}" type="datetimeFigureOut">
              <a:rPr lang="nl-NL" smtClean="0"/>
              <a:t>12-11-2019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ABF4716-2195-7A4F-B63A-4A720A6432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725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6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8.sv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tiff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tiff"/><Relationship Id="rId4" Type="http://schemas.openxmlformats.org/officeDocument/2006/relationships/image" Target="../media/image36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F69666-4BFB-A948-B162-624DC95526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4718" y="2041970"/>
            <a:ext cx="8991600" cy="1645920"/>
          </a:xfrm>
        </p:spPr>
        <p:txBody>
          <a:bodyPr/>
          <a:lstStyle/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Pitch Alfa goud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35AE912-54F6-C441-804E-06E0F6ABB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712" y="4052741"/>
            <a:ext cx="6801612" cy="1239894"/>
          </a:xfrm>
        </p:spPr>
        <p:txBody>
          <a:bodyPr/>
          <a:lstStyle/>
          <a:p>
            <a:r>
              <a:rPr lang="nl-NL" dirty="0"/>
              <a:t>Megan Felten, Estelle Klein, Hassan </a:t>
            </a:r>
            <a:r>
              <a:rPr lang="nl-NL" dirty="0" err="1"/>
              <a:t>Zinati</a:t>
            </a:r>
            <a:r>
              <a:rPr lang="nl-NL" dirty="0"/>
              <a:t> en Zindagi </a:t>
            </a:r>
            <a:r>
              <a:rPr lang="nl-NL" dirty="0" err="1"/>
              <a:t>doerga</a:t>
            </a:r>
            <a:r>
              <a:rPr lang="nl-NL" dirty="0"/>
              <a:t> </a:t>
            </a:r>
          </a:p>
          <a:p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A06BC64-A23E-6445-90C5-C7FFE69FBDD3}"/>
              </a:ext>
            </a:extLst>
          </p:cNvPr>
          <p:cNvSpPr/>
          <p:nvPr/>
        </p:nvSpPr>
        <p:spPr>
          <a:xfrm>
            <a:off x="389744" y="-139179"/>
            <a:ext cx="689548" cy="72145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180933F-5259-6F40-ADC1-8BEDB13D6DB0}"/>
              </a:ext>
            </a:extLst>
          </p:cNvPr>
          <p:cNvSpPr/>
          <p:nvPr/>
        </p:nvSpPr>
        <p:spPr>
          <a:xfrm rot="5400000">
            <a:off x="751415" y="5966552"/>
            <a:ext cx="103490" cy="10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1385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C85907-2102-0A46-BA8E-14A324BC8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203" y="533698"/>
            <a:ext cx="9780388" cy="779489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Inhoud </a:t>
            </a:r>
          </a:p>
        </p:txBody>
      </p:sp>
      <p:pic>
        <p:nvPicPr>
          <p:cNvPr id="5" name="Tijdelijke aanduiding voor inhoud 4" descr="Gloeilamp">
            <a:extLst>
              <a:ext uri="{FF2B5EF4-FFF2-40B4-BE49-F238E27FC236}">
                <a16:creationId xmlns:a16="http://schemas.microsoft.com/office/drawing/2014/main" id="{09D19512-FFC9-FB44-8E6F-B8C85D60B3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0735" y="1777438"/>
            <a:ext cx="512866" cy="512866"/>
          </a:xfr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AC0D2009-6CEA-E54E-81FD-CF71B1E580DC}"/>
              </a:ext>
            </a:extLst>
          </p:cNvPr>
          <p:cNvSpPr txBox="1"/>
          <p:nvPr/>
        </p:nvSpPr>
        <p:spPr>
          <a:xfrm>
            <a:off x="1996892" y="1777438"/>
            <a:ext cx="887417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Idee </a:t>
            </a:r>
          </a:p>
          <a:p>
            <a:pPr marL="285750" indent="-285750">
              <a:buFontTx/>
              <a:buChar char="-"/>
            </a:pP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Doelgroep </a:t>
            </a:r>
            <a:b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Wanneer </a:t>
            </a:r>
          </a:p>
          <a:p>
            <a:pPr marL="285750" indent="-285750">
              <a:buFontTx/>
              <a:buChar char="-"/>
            </a:pP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Uitnodigen </a:t>
            </a:r>
          </a:p>
          <a:p>
            <a:pPr marL="285750" indent="-285750">
              <a:buFontTx/>
              <a:buChar char="-"/>
            </a:pP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Jury </a:t>
            </a:r>
          </a:p>
          <a:p>
            <a:pPr marL="285750" indent="-285750">
              <a:buFontTx/>
              <a:buChar char="-"/>
            </a:pP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-  Advies </a:t>
            </a:r>
          </a:p>
          <a:p>
            <a:pPr marL="285750" indent="-285750">
              <a:buFontTx/>
              <a:buChar char="-"/>
            </a:pP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 descr="Denkwolkje">
            <a:extLst>
              <a:ext uri="{FF2B5EF4-FFF2-40B4-BE49-F238E27FC236}">
                <a16:creationId xmlns:a16="http://schemas.microsoft.com/office/drawing/2014/main" id="{E3F25975-B8D9-3A46-93AA-01C24A159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20735" y="2530147"/>
            <a:ext cx="512866" cy="512866"/>
          </a:xfrm>
          <a:prstGeom prst="rect">
            <a:avLst/>
          </a:prstGeom>
        </p:spPr>
      </p:pic>
      <p:pic>
        <p:nvPicPr>
          <p:cNvPr id="11" name="Graphic 10" descr="Dagagenda">
            <a:extLst>
              <a:ext uri="{FF2B5EF4-FFF2-40B4-BE49-F238E27FC236}">
                <a16:creationId xmlns:a16="http://schemas.microsoft.com/office/drawing/2014/main" id="{351B60AA-1D02-F748-8BF0-B2CDD66A1B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20735" y="3282856"/>
            <a:ext cx="512866" cy="512866"/>
          </a:xfrm>
          <a:prstGeom prst="rect">
            <a:avLst/>
          </a:prstGeom>
        </p:spPr>
      </p:pic>
      <p:pic>
        <p:nvPicPr>
          <p:cNvPr id="13" name="Graphic 12" descr="Envelop">
            <a:extLst>
              <a:ext uri="{FF2B5EF4-FFF2-40B4-BE49-F238E27FC236}">
                <a16:creationId xmlns:a16="http://schemas.microsoft.com/office/drawing/2014/main" id="{E60E0614-94DD-DE45-AC7D-F788A2D642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20735" y="4035565"/>
            <a:ext cx="512866" cy="512866"/>
          </a:xfrm>
          <a:prstGeom prst="rect">
            <a:avLst/>
          </a:prstGeom>
        </p:spPr>
      </p:pic>
      <p:pic>
        <p:nvPicPr>
          <p:cNvPr id="15" name="Graphic 14" descr="Rechter">
            <a:extLst>
              <a:ext uri="{FF2B5EF4-FFF2-40B4-BE49-F238E27FC236}">
                <a16:creationId xmlns:a16="http://schemas.microsoft.com/office/drawing/2014/main" id="{C10ED9A9-129A-8A46-BDF1-672A508F19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0735" y="4788274"/>
            <a:ext cx="512866" cy="512866"/>
          </a:xfrm>
          <a:prstGeom prst="rect">
            <a:avLst/>
          </a:prstGeom>
        </p:spPr>
      </p:pic>
      <p:pic>
        <p:nvPicPr>
          <p:cNvPr id="17" name="Graphic 16" descr="Hoofd met radertjes">
            <a:extLst>
              <a:ext uri="{FF2B5EF4-FFF2-40B4-BE49-F238E27FC236}">
                <a16:creationId xmlns:a16="http://schemas.microsoft.com/office/drawing/2014/main" id="{F07DEDFB-7B35-544E-B1E6-9336348E29E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20735" y="5463846"/>
            <a:ext cx="512866" cy="512866"/>
          </a:xfrm>
          <a:prstGeom prst="rect">
            <a:avLst/>
          </a:prstGeom>
        </p:spPr>
      </p:pic>
      <p:sp>
        <p:nvSpPr>
          <p:cNvPr id="19" name="Rechthoek 18">
            <a:extLst>
              <a:ext uri="{FF2B5EF4-FFF2-40B4-BE49-F238E27FC236}">
                <a16:creationId xmlns:a16="http://schemas.microsoft.com/office/drawing/2014/main" id="{34A14781-6A9A-8640-B14C-1136B85EE780}"/>
              </a:ext>
            </a:extLst>
          </p:cNvPr>
          <p:cNvSpPr/>
          <p:nvPr/>
        </p:nvSpPr>
        <p:spPr>
          <a:xfrm>
            <a:off x="389744" y="-139179"/>
            <a:ext cx="689548" cy="72145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23921D9E-4249-E64A-AB9D-0CD2694DA12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21153"/>
          <a:stretch/>
        </p:blipFill>
        <p:spPr>
          <a:xfrm>
            <a:off x="10358203" y="6128090"/>
            <a:ext cx="1615048" cy="443874"/>
          </a:xfrm>
          <a:prstGeom prst="rect">
            <a:avLst/>
          </a:prstGeom>
        </p:spPr>
      </p:pic>
      <p:sp>
        <p:nvSpPr>
          <p:cNvPr id="23" name="Tekstvak 22">
            <a:extLst>
              <a:ext uri="{FF2B5EF4-FFF2-40B4-BE49-F238E27FC236}">
                <a16:creationId xmlns:a16="http://schemas.microsoft.com/office/drawing/2014/main" id="{99DABA1D-AA88-1048-8475-E96AFBA6505C}"/>
              </a:ext>
            </a:extLst>
          </p:cNvPr>
          <p:cNvSpPr txBox="1"/>
          <p:nvPr/>
        </p:nvSpPr>
        <p:spPr>
          <a:xfrm>
            <a:off x="1214203" y="1614732"/>
            <a:ext cx="9767342" cy="4569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6380F8FD-6FE5-374A-9874-7FC888046A23}"/>
              </a:ext>
            </a:extLst>
          </p:cNvPr>
          <p:cNvSpPr/>
          <p:nvPr/>
        </p:nvSpPr>
        <p:spPr>
          <a:xfrm rot="5400000">
            <a:off x="751415" y="5966552"/>
            <a:ext cx="103490" cy="10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029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 descr="Vragen">
            <a:extLst>
              <a:ext uri="{FF2B5EF4-FFF2-40B4-BE49-F238E27FC236}">
                <a16:creationId xmlns:a16="http://schemas.microsoft.com/office/drawing/2014/main" id="{D5B50449-2CDC-874A-9C48-689714E939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3505" y="3697254"/>
            <a:ext cx="1301722" cy="1301722"/>
          </a:xfrm>
        </p:spPr>
      </p:pic>
      <p:pic>
        <p:nvPicPr>
          <p:cNvPr id="8" name="Graphic 7" descr="Denkwolkje">
            <a:extLst>
              <a:ext uri="{FF2B5EF4-FFF2-40B4-BE49-F238E27FC236}">
                <a16:creationId xmlns:a16="http://schemas.microsoft.com/office/drawing/2014/main" id="{B4751240-20D3-E24A-A97C-C0F47DFA9F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93250" y="3575862"/>
            <a:ext cx="1423114" cy="142311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76F7D67-E5CF-6B41-A52A-B6BC6911B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8475" y="1146748"/>
            <a:ext cx="7729728" cy="118872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nl-NL" dirty="0"/>
              <a:t>Idee 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0F6D223-DD31-D944-873F-F8F37C845F6D}"/>
              </a:ext>
            </a:extLst>
          </p:cNvPr>
          <p:cNvSpPr/>
          <p:nvPr/>
        </p:nvSpPr>
        <p:spPr>
          <a:xfrm>
            <a:off x="389744" y="-139179"/>
            <a:ext cx="689548" cy="72145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1CCB009-6402-1545-A85D-10C978776F4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1153"/>
          <a:stretch/>
        </p:blipFill>
        <p:spPr>
          <a:xfrm>
            <a:off x="10358203" y="6128090"/>
            <a:ext cx="1615048" cy="443874"/>
          </a:xfrm>
          <a:prstGeom prst="rect">
            <a:avLst/>
          </a:prstGeom>
        </p:spPr>
      </p:pic>
      <p:sp>
        <p:nvSpPr>
          <p:cNvPr id="15" name="Rechthoek 14">
            <a:extLst>
              <a:ext uri="{FF2B5EF4-FFF2-40B4-BE49-F238E27FC236}">
                <a16:creationId xmlns:a16="http://schemas.microsoft.com/office/drawing/2014/main" id="{86FCC73B-A66D-CE4F-AEC1-206220D651BB}"/>
              </a:ext>
            </a:extLst>
          </p:cNvPr>
          <p:cNvSpPr/>
          <p:nvPr/>
        </p:nvSpPr>
        <p:spPr>
          <a:xfrm>
            <a:off x="2803161" y="2653259"/>
            <a:ext cx="89941" cy="30579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FE2D48E8-46A6-1C43-9FA6-9FF88696BE43}"/>
              </a:ext>
            </a:extLst>
          </p:cNvPr>
          <p:cNvSpPr/>
          <p:nvPr/>
        </p:nvSpPr>
        <p:spPr>
          <a:xfrm rot="5400000">
            <a:off x="751415" y="5966552"/>
            <a:ext cx="103490" cy="10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Vrije vorm 26">
            <a:extLst>
              <a:ext uri="{FF2B5EF4-FFF2-40B4-BE49-F238E27FC236}">
                <a16:creationId xmlns:a16="http://schemas.microsoft.com/office/drawing/2014/main" id="{CDE8A9AA-A45E-0142-8E9B-49E29249BF30}"/>
              </a:ext>
            </a:extLst>
          </p:cNvPr>
          <p:cNvSpPr/>
          <p:nvPr/>
        </p:nvSpPr>
        <p:spPr>
          <a:xfrm rot="5400000">
            <a:off x="4730960" y="3394064"/>
            <a:ext cx="955621" cy="1013711"/>
          </a:xfrm>
          <a:custGeom>
            <a:avLst/>
            <a:gdLst>
              <a:gd name="connsiteX0" fmla="*/ 0 w 955621"/>
              <a:gd name="connsiteY0" fmla="*/ 1013711 h 1013711"/>
              <a:gd name="connsiteX1" fmla="*/ 0 w 955621"/>
              <a:gd name="connsiteY1" fmla="*/ 908780 h 1013711"/>
              <a:gd name="connsiteX2" fmla="*/ 1 w 955621"/>
              <a:gd name="connsiteY2" fmla="*/ 908780 h 1013711"/>
              <a:gd name="connsiteX3" fmla="*/ 1 w 955621"/>
              <a:gd name="connsiteY3" fmla="*/ 0 h 1013711"/>
              <a:gd name="connsiteX4" fmla="*/ 104932 w 955621"/>
              <a:gd name="connsiteY4" fmla="*/ 0 h 1013711"/>
              <a:gd name="connsiteX5" fmla="*/ 104932 w 955621"/>
              <a:gd name="connsiteY5" fmla="*/ 908780 h 1013711"/>
              <a:gd name="connsiteX6" fmla="*/ 955621 w 955621"/>
              <a:gd name="connsiteY6" fmla="*/ 908780 h 1013711"/>
              <a:gd name="connsiteX7" fmla="*/ 955621 w 955621"/>
              <a:gd name="connsiteY7" fmla="*/ 1013711 h 1013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5621" h="1013711">
                <a:moveTo>
                  <a:pt x="0" y="1013711"/>
                </a:moveTo>
                <a:lnTo>
                  <a:pt x="0" y="908780"/>
                </a:lnTo>
                <a:lnTo>
                  <a:pt x="1" y="908780"/>
                </a:lnTo>
                <a:lnTo>
                  <a:pt x="1" y="0"/>
                </a:lnTo>
                <a:lnTo>
                  <a:pt x="104932" y="0"/>
                </a:lnTo>
                <a:lnTo>
                  <a:pt x="104932" y="908780"/>
                </a:lnTo>
                <a:lnTo>
                  <a:pt x="955621" y="908780"/>
                </a:lnTo>
                <a:lnTo>
                  <a:pt x="955621" y="10137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Vrije vorm 27">
            <a:extLst>
              <a:ext uri="{FF2B5EF4-FFF2-40B4-BE49-F238E27FC236}">
                <a16:creationId xmlns:a16="http://schemas.microsoft.com/office/drawing/2014/main" id="{1EB4C0F9-2BC5-5E4D-BD16-C184C0905303}"/>
              </a:ext>
            </a:extLst>
          </p:cNvPr>
          <p:cNvSpPr/>
          <p:nvPr/>
        </p:nvSpPr>
        <p:spPr>
          <a:xfrm rot="16200000">
            <a:off x="7262224" y="4135702"/>
            <a:ext cx="955621" cy="1013711"/>
          </a:xfrm>
          <a:custGeom>
            <a:avLst/>
            <a:gdLst>
              <a:gd name="connsiteX0" fmla="*/ 0 w 955621"/>
              <a:gd name="connsiteY0" fmla="*/ 1013711 h 1013711"/>
              <a:gd name="connsiteX1" fmla="*/ 0 w 955621"/>
              <a:gd name="connsiteY1" fmla="*/ 908780 h 1013711"/>
              <a:gd name="connsiteX2" fmla="*/ 1 w 955621"/>
              <a:gd name="connsiteY2" fmla="*/ 908780 h 1013711"/>
              <a:gd name="connsiteX3" fmla="*/ 1 w 955621"/>
              <a:gd name="connsiteY3" fmla="*/ 0 h 1013711"/>
              <a:gd name="connsiteX4" fmla="*/ 104932 w 955621"/>
              <a:gd name="connsiteY4" fmla="*/ 0 h 1013711"/>
              <a:gd name="connsiteX5" fmla="*/ 104932 w 955621"/>
              <a:gd name="connsiteY5" fmla="*/ 908780 h 1013711"/>
              <a:gd name="connsiteX6" fmla="*/ 955621 w 955621"/>
              <a:gd name="connsiteY6" fmla="*/ 908780 h 1013711"/>
              <a:gd name="connsiteX7" fmla="*/ 955621 w 955621"/>
              <a:gd name="connsiteY7" fmla="*/ 1013711 h 1013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5621" h="1013711">
                <a:moveTo>
                  <a:pt x="0" y="1013711"/>
                </a:moveTo>
                <a:lnTo>
                  <a:pt x="0" y="908780"/>
                </a:lnTo>
                <a:lnTo>
                  <a:pt x="1" y="908780"/>
                </a:lnTo>
                <a:lnTo>
                  <a:pt x="1" y="0"/>
                </a:lnTo>
                <a:lnTo>
                  <a:pt x="104932" y="0"/>
                </a:lnTo>
                <a:lnTo>
                  <a:pt x="104932" y="908780"/>
                </a:lnTo>
                <a:lnTo>
                  <a:pt x="955621" y="908780"/>
                </a:lnTo>
                <a:lnTo>
                  <a:pt x="955621" y="10137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0906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F8AD06-ADD2-5F47-BB87-2039CBC13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Doelgroep </a:t>
            </a:r>
          </a:p>
        </p:txBody>
      </p:sp>
      <p:pic>
        <p:nvPicPr>
          <p:cNvPr id="8" name="Tijdelijke aanduiding voor inhoud 7" descr="Doelgroep">
            <a:extLst>
              <a:ext uri="{FF2B5EF4-FFF2-40B4-BE49-F238E27FC236}">
                <a16:creationId xmlns:a16="http://schemas.microsoft.com/office/drawing/2014/main" id="{FD32CA09-7039-A34C-89A0-D81E31AA31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72512" y="3387180"/>
            <a:ext cx="1234709" cy="1234709"/>
          </a:xfr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899ED407-C88F-7746-80CC-081DB85B8158}"/>
              </a:ext>
            </a:extLst>
          </p:cNvPr>
          <p:cNvSpPr/>
          <p:nvPr/>
        </p:nvSpPr>
        <p:spPr>
          <a:xfrm>
            <a:off x="389744" y="-139179"/>
            <a:ext cx="689548" cy="72145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830F70C2-AAB2-7849-8455-8968B9062FBC}"/>
              </a:ext>
            </a:extLst>
          </p:cNvPr>
          <p:cNvSpPr/>
          <p:nvPr/>
        </p:nvSpPr>
        <p:spPr>
          <a:xfrm rot="5400000">
            <a:off x="751415" y="5966552"/>
            <a:ext cx="103490" cy="10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89432F1-7610-A34C-97F7-1A41C0F0DC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153"/>
          <a:stretch/>
        </p:blipFill>
        <p:spPr>
          <a:xfrm>
            <a:off x="10358203" y="6128090"/>
            <a:ext cx="1615048" cy="443874"/>
          </a:xfrm>
          <a:prstGeom prst="rect">
            <a:avLst/>
          </a:prstGeom>
        </p:spPr>
      </p:pic>
      <p:pic>
        <p:nvPicPr>
          <p:cNvPr id="10" name="Graphic 9" descr="Doel">
            <a:extLst>
              <a:ext uri="{FF2B5EF4-FFF2-40B4-BE49-F238E27FC236}">
                <a16:creationId xmlns:a16="http://schemas.microsoft.com/office/drawing/2014/main" id="{6EB56593-E20B-0240-B645-5E2D0F9357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0843" y="3485239"/>
            <a:ext cx="1048167" cy="1048167"/>
          </a:xfrm>
          <a:prstGeom prst="rect">
            <a:avLst/>
          </a:prstGeom>
        </p:spPr>
      </p:pic>
      <p:pic>
        <p:nvPicPr>
          <p:cNvPr id="12" name="Graphic 11" descr="Groep mensen">
            <a:extLst>
              <a:ext uri="{FF2B5EF4-FFF2-40B4-BE49-F238E27FC236}">
                <a16:creationId xmlns:a16="http://schemas.microsoft.com/office/drawing/2014/main" id="{A1F9E752-ED54-0741-9EC3-49ABBD6CFF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4697" y="3581934"/>
            <a:ext cx="845199" cy="845199"/>
          </a:xfrm>
          <a:prstGeom prst="rect">
            <a:avLst/>
          </a:prstGeom>
        </p:spPr>
      </p:pic>
      <p:sp>
        <p:nvSpPr>
          <p:cNvPr id="23" name="Tekstvak 22">
            <a:extLst>
              <a:ext uri="{FF2B5EF4-FFF2-40B4-BE49-F238E27FC236}">
                <a16:creationId xmlns:a16="http://schemas.microsoft.com/office/drawing/2014/main" id="{A16719D1-ABE2-AB49-AA60-FD3A10F818CC}"/>
              </a:ext>
            </a:extLst>
          </p:cNvPr>
          <p:cNvSpPr txBox="1"/>
          <p:nvPr/>
        </p:nvSpPr>
        <p:spPr>
          <a:xfrm>
            <a:off x="4964940" y="4954188"/>
            <a:ext cx="7549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Veel doelgroepen bereiken</a:t>
            </a:r>
          </a:p>
          <a:p>
            <a:pPr marL="285750" indent="-285750">
              <a:buFontTx/>
              <a:buChar char="-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0415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792A18-266C-6E4B-AB98-7334625C6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Wanneer 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8C3E2FB8-B207-F043-AB4A-D510997240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0" y="2760662"/>
            <a:ext cx="6096000" cy="2857500"/>
          </a:xfr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3423B488-9A41-E94C-8EC4-A6ACD147EB1D}"/>
              </a:ext>
            </a:extLst>
          </p:cNvPr>
          <p:cNvSpPr/>
          <p:nvPr/>
        </p:nvSpPr>
        <p:spPr>
          <a:xfrm>
            <a:off x="389744" y="-139179"/>
            <a:ext cx="689548" cy="72145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97DA071-5C73-5243-B88D-1DD7A7F3CA87}"/>
              </a:ext>
            </a:extLst>
          </p:cNvPr>
          <p:cNvSpPr/>
          <p:nvPr/>
        </p:nvSpPr>
        <p:spPr>
          <a:xfrm rot="5400000">
            <a:off x="751415" y="5966552"/>
            <a:ext cx="103490" cy="10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E2C2398-860A-C740-AD7D-3C91233BF5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153"/>
          <a:stretch/>
        </p:blipFill>
        <p:spPr>
          <a:xfrm>
            <a:off x="10358203" y="6128090"/>
            <a:ext cx="1615048" cy="44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46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B7BE4C-95E4-5041-9F87-11DEBD382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5929" y="640155"/>
            <a:ext cx="7729728" cy="1188720"/>
          </a:xfrm>
        </p:spPr>
        <p:txBody>
          <a:bodyPr/>
          <a:lstStyle/>
          <a:p>
            <a:r>
              <a:rPr lang="nl-NL" dirty="0"/>
              <a:t>Uitnodigen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76E613-EAF6-C044-9850-896A32D1F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3153597"/>
            <a:ext cx="7729728" cy="3101983"/>
          </a:xfrm>
        </p:spPr>
        <p:txBody>
          <a:bodyPr/>
          <a:lstStyle/>
          <a:p>
            <a:r>
              <a:rPr lang="nl-NL" dirty="0"/>
              <a:t>Via teams</a:t>
            </a:r>
          </a:p>
          <a:p>
            <a:r>
              <a:rPr lang="nl-NL" dirty="0"/>
              <a:t>Via mentoren </a:t>
            </a:r>
          </a:p>
          <a:p>
            <a:r>
              <a:rPr lang="nl-NL" dirty="0"/>
              <a:t>Leraren allemaal een brief sturen </a:t>
            </a:r>
          </a:p>
          <a:p>
            <a:r>
              <a:rPr lang="nl-NL" dirty="0"/>
              <a:t>Alle praktijkopleider een brief sturen 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EC79579-F9F3-454A-BFDA-94A55398936C}"/>
              </a:ext>
            </a:extLst>
          </p:cNvPr>
          <p:cNvSpPr/>
          <p:nvPr/>
        </p:nvSpPr>
        <p:spPr>
          <a:xfrm>
            <a:off x="389744" y="-139179"/>
            <a:ext cx="689548" cy="72145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4CC122D7-76B6-7D4E-8EA7-BF3BB5B03A07}"/>
              </a:ext>
            </a:extLst>
          </p:cNvPr>
          <p:cNvSpPr/>
          <p:nvPr/>
        </p:nvSpPr>
        <p:spPr>
          <a:xfrm rot="5400000">
            <a:off x="751415" y="5966552"/>
            <a:ext cx="103490" cy="10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D56B212-F06C-2E4F-ABA5-00DB97603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092" y="2834382"/>
            <a:ext cx="3962400" cy="2789103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B002F2EF-108D-8843-B901-842436F37D37}"/>
              </a:ext>
            </a:extLst>
          </p:cNvPr>
          <p:cNvSpPr/>
          <p:nvPr/>
        </p:nvSpPr>
        <p:spPr>
          <a:xfrm>
            <a:off x="7962274" y="2723387"/>
            <a:ext cx="51745" cy="3962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BF24C388-4448-2F47-A2CC-9B4445791B62}"/>
              </a:ext>
            </a:extLst>
          </p:cNvPr>
          <p:cNvSpPr/>
          <p:nvPr/>
        </p:nvSpPr>
        <p:spPr>
          <a:xfrm>
            <a:off x="7679071" y="2453390"/>
            <a:ext cx="51745" cy="3962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187FE8D-654E-3A44-9FB8-F700E8393D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153"/>
          <a:stretch/>
        </p:blipFill>
        <p:spPr>
          <a:xfrm>
            <a:off x="10358203" y="6128090"/>
            <a:ext cx="1615048" cy="44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0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254915-E730-D84C-9FA1-686AC3FEE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Jury 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F24AEEDE-8DCA-0541-B9AE-73A75D633D27}"/>
              </a:ext>
            </a:extLst>
          </p:cNvPr>
          <p:cNvSpPr/>
          <p:nvPr/>
        </p:nvSpPr>
        <p:spPr>
          <a:xfrm>
            <a:off x="389744" y="-139179"/>
            <a:ext cx="689548" cy="72145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D4293C22-BDE9-EF45-A98B-1DF46A896691}"/>
              </a:ext>
            </a:extLst>
          </p:cNvPr>
          <p:cNvSpPr/>
          <p:nvPr/>
        </p:nvSpPr>
        <p:spPr>
          <a:xfrm rot="5400000">
            <a:off x="751415" y="5966552"/>
            <a:ext cx="103490" cy="10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Tijdelijke aanduiding voor inhoud 8" descr="Rechter">
            <a:extLst>
              <a:ext uri="{FF2B5EF4-FFF2-40B4-BE49-F238E27FC236}">
                <a16:creationId xmlns:a16="http://schemas.microsoft.com/office/drawing/2014/main" id="{39FA5BEA-4344-8845-959A-70C1505D80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80917" y="3374082"/>
            <a:ext cx="915083" cy="856574"/>
          </a:xfrm>
        </p:spPr>
      </p:pic>
      <p:pic>
        <p:nvPicPr>
          <p:cNvPr id="11" name="Graphic 10" descr="Marketing">
            <a:extLst>
              <a:ext uri="{FF2B5EF4-FFF2-40B4-BE49-F238E27FC236}">
                <a16:creationId xmlns:a16="http://schemas.microsoft.com/office/drawing/2014/main" id="{B56A77F6-C402-A44B-9D49-BA366502C5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3889" y="4059142"/>
            <a:ext cx="915082" cy="915082"/>
          </a:xfrm>
          <a:prstGeom prst="rect">
            <a:avLst/>
          </a:prstGeom>
        </p:spPr>
      </p:pic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EBFA59-4748-8940-B8A7-ED64ABC00284}"/>
              </a:ext>
            </a:extLst>
          </p:cNvPr>
          <p:cNvCxnSpPr/>
          <p:nvPr/>
        </p:nvCxnSpPr>
        <p:spPr>
          <a:xfrm flipH="1">
            <a:off x="5351489" y="3147934"/>
            <a:ext cx="1469036" cy="17388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8C2F957B-8666-214C-AF74-312B6592D4E8}"/>
              </a:ext>
            </a:extLst>
          </p:cNvPr>
          <p:cNvSpPr txBox="1"/>
          <p:nvPr/>
        </p:nvSpPr>
        <p:spPr>
          <a:xfrm>
            <a:off x="5351489" y="5246977"/>
            <a:ext cx="299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50/50 </a:t>
            </a: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7590BD2D-1CBE-5D48-B4CE-FD03E6DB898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1153"/>
          <a:stretch/>
        </p:blipFill>
        <p:spPr>
          <a:xfrm>
            <a:off x="10358203" y="6128090"/>
            <a:ext cx="1615048" cy="44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21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5E9A6C-2734-C54D-A3AA-FA56C650D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129584"/>
            <a:ext cx="7729728" cy="1188720"/>
          </a:xfrm>
        </p:spPr>
        <p:txBody>
          <a:bodyPr/>
          <a:lstStyle/>
          <a:p>
            <a:r>
              <a:rPr lang="nl-NL" dirty="0"/>
              <a:t>Promotie </a:t>
            </a:r>
          </a:p>
        </p:txBody>
      </p:sp>
      <p:pic>
        <p:nvPicPr>
          <p:cNvPr id="7" name="Tijdelijke aanduiding voor inhoud 6" descr="Adverteren">
            <a:extLst>
              <a:ext uri="{FF2B5EF4-FFF2-40B4-BE49-F238E27FC236}">
                <a16:creationId xmlns:a16="http://schemas.microsoft.com/office/drawing/2014/main" id="{4972E7F2-8BC0-8940-A11E-7FE75F200A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9527" y="3429000"/>
            <a:ext cx="929729" cy="929729"/>
          </a:xfr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33E461FF-0FA2-6F46-AE97-A78B21A58B4D}"/>
              </a:ext>
            </a:extLst>
          </p:cNvPr>
          <p:cNvSpPr/>
          <p:nvPr/>
        </p:nvSpPr>
        <p:spPr>
          <a:xfrm>
            <a:off x="389744" y="-139179"/>
            <a:ext cx="689548" cy="72145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8565B06D-1D17-7741-97C6-1D6DF87A584D}"/>
              </a:ext>
            </a:extLst>
          </p:cNvPr>
          <p:cNvSpPr/>
          <p:nvPr/>
        </p:nvSpPr>
        <p:spPr>
          <a:xfrm rot="5400000">
            <a:off x="751415" y="5966552"/>
            <a:ext cx="103490" cy="10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Graphic 8" descr="Megafoon">
            <a:extLst>
              <a:ext uri="{FF2B5EF4-FFF2-40B4-BE49-F238E27FC236}">
                <a16:creationId xmlns:a16="http://schemas.microsoft.com/office/drawing/2014/main" id="{A3D81B23-7345-A24E-8760-881A4E795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8800" y="3429000"/>
            <a:ext cx="914400" cy="914400"/>
          </a:xfrm>
          <a:prstGeom prst="rect">
            <a:avLst/>
          </a:prstGeom>
        </p:spPr>
      </p:pic>
      <p:pic>
        <p:nvPicPr>
          <p:cNvPr id="11" name="Graphic 10" descr="Klembord">
            <a:extLst>
              <a:ext uri="{FF2B5EF4-FFF2-40B4-BE49-F238E27FC236}">
                <a16:creationId xmlns:a16="http://schemas.microsoft.com/office/drawing/2014/main" id="{2DB62209-6763-D347-98FD-724A85755B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08164" y="3429000"/>
            <a:ext cx="914400" cy="914400"/>
          </a:xfrm>
          <a:prstGeom prst="rect">
            <a:avLst/>
          </a:prstGeom>
        </p:spPr>
      </p:pic>
      <p:sp>
        <p:nvSpPr>
          <p:cNvPr id="12" name="Vrije vorm 11">
            <a:extLst>
              <a:ext uri="{FF2B5EF4-FFF2-40B4-BE49-F238E27FC236}">
                <a16:creationId xmlns:a16="http://schemas.microsoft.com/office/drawing/2014/main" id="{3325D4FC-FC9F-1243-94B0-D703B215C8CB}"/>
              </a:ext>
            </a:extLst>
          </p:cNvPr>
          <p:cNvSpPr/>
          <p:nvPr/>
        </p:nvSpPr>
        <p:spPr>
          <a:xfrm rot="5400000">
            <a:off x="4168156" y="3066163"/>
            <a:ext cx="955621" cy="1013711"/>
          </a:xfrm>
          <a:custGeom>
            <a:avLst/>
            <a:gdLst>
              <a:gd name="connsiteX0" fmla="*/ 0 w 955621"/>
              <a:gd name="connsiteY0" fmla="*/ 1013711 h 1013711"/>
              <a:gd name="connsiteX1" fmla="*/ 0 w 955621"/>
              <a:gd name="connsiteY1" fmla="*/ 908780 h 1013711"/>
              <a:gd name="connsiteX2" fmla="*/ 1 w 955621"/>
              <a:gd name="connsiteY2" fmla="*/ 908780 h 1013711"/>
              <a:gd name="connsiteX3" fmla="*/ 1 w 955621"/>
              <a:gd name="connsiteY3" fmla="*/ 0 h 1013711"/>
              <a:gd name="connsiteX4" fmla="*/ 104932 w 955621"/>
              <a:gd name="connsiteY4" fmla="*/ 0 h 1013711"/>
              <a:gd name="connsiteX5" fmla="*/ 104932 w 955621"/>
              <a:gd name="connsiteY5" fmla="*/ 908780 h 1013711"/>
              <a:gd name="connsiteX6" fmla="*/ 955621 w 955621"/>
              <a:gd name="connsiteY6" fmla="*/ 908780 h 1013711"/>
              <a:gd name="connsiteX7" fmla="*/ 955621 w 955621"/>
              <a:gd name="connsiteY7" fmla="*/ 1013711 h 1013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5621" h="1013711">
                <a:moveTo>
                  <a:pt x="0" y="1013711"/>
                </a:moveTo>
                <a:lnTo>
                  <a:pt x="0" y="908780"/>
                </a:lnTo>
                <a:lnTo>
                  <a:pt x="1" y="908780"/>
                </a:lnTo>
                <a:lnTo>
                  <a:pt x="1" y="0"/>
                </a:lnTo>
                <a:lnTo>
                  <a:pt x="104932" y="0"/>
                </a:lnTo>
                <a:lnTo>
                  <a:pt x="104932" y="908780"/>
                </a:lnTo>
                <a:lnTo>
                  <a:pt x="955621" y="908780"/>
                </a:lnTo>
                <a:lnTo>
                  <a:pt x="955621" y="10137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Vrije vorm 12">
            <a:extLst>
              <a:ext uri="{FF2B5EF4-FFF2-40B4-BE49-F238E27FC236}">
                <a16:creationId xmlns:a16="http://schemas.microsoft.com/office/drawing/2014/main" id="{564F48EC-15DF-E84C-8A50-0F49D788ED0A}"/>
              </a:ext>
            </a:extLst>
          </p:cNvPr>
          <p:cNvSpPr/>
          <p:nvPr/>
        </p:nvSpPr>
        <p:spPr>
          <a:xfrm rot="16200000">
            <a:off x="6865183" y="3727603"/>
            <a:ext cx="955621" cy="1013711"/>
          </a:xfrm>
          <a:custGeom>
            <a:avLst/>
            <a:gdLst>
              <a:gd name="connsiteX0" fmla="*/ 0 w 955621"/>
              <a:gd name="connsiteY0" fmla="*/ 1013711 h 1013711"/>
              <a:gd name="connsiteX1" fmla="*/ 0 w 955621"/>
              <a:gd name="connsiteY1" fmla="*/ 908780 h 1013711"/>
              <a:gd name="connsiteX2" fmla="*/ 1 w 955621"/>
              <a:gd name="connsiteY2" fmla="*/ 908780 h 1013711"/>
              <a:gd name="connsiteX3" fmla="*/ 1 w 955621"/>
              <a:gd name="connsiteY3" fmla="*/ 0 h 1013711"/>
              <a:gd name="connsiteX4" fmla="*/ 104932 w 955621"/>
              <a:gd name="connsiteY4" fmla="*/ 0 h 1013711"/>
              <a:gd name="connsiteX5" fmla="*/ 104932 w 955621"/>
              <a:gd name="connsiteY5" fmla="*/ 908780 h 1013711"/>
              <a:gd name="connsiteX6" fmla="*/ 955621 w 955621"/>
              <a:gd name="connsiteY6" fmla="*/ 908780 h 1013711"/>
              <a:gd name="connsiteX7" fmla="*/ 955621 w 955621"/>
              <a:gd name="connsiteY7" fmla="*/ 1013711 h 1013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5621" h="1013711">
                <a:moveTo>
                  <a:pt x="0" y="1013711"/>
                </a:moveTo>
                <a:lnTo>
                  <a:pt x="0" y="908780"/>
                </a:lnTo>
                <a:lnTo>
                  <a:pt x="1" y="908780"/>
                </a:lnTo>
                <a:lnTo>
                  <a:pt x="1" y="0"/>
                </a:lnTo>
                <a:lnTo>
                  <a:pt x="104932" y="0"/>
                </a:lnTo>
                <a:lnTo>
                  <a:pt x="104932" y="908780"/>
                </a:lnTo>
                <a:lnTo>
                  <a:pt x="955621" y="908780"/>
                </a:lnTo>
                <a:lnTo>
                  <a:pt x="955621" y="10137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D343524-1699-8B4B-88BA-172D65A99C6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1153"/>
          <a:stretch/>
        </p:blipFill>
        <p:spPr>
          <a:xfrm>
            <a:off x="10358203" y="6128090"/>
            <a:ext cx="1615048" cy="44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221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D40EB18-A9CD-7A40-A06C-D3D81EAF6A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9380" y="0"/>
            <a:ext cx="4910409" cy="6858000"/>
          </a:xfrm>
          <a:ln>
            <a:noFill/>
          </a:ln>
          <a:effectLst>
            <a:softEdge rad="0"/>
          </a:effec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39E51E84-A980-F342-B981-0805AFED60CB}"/>
              </a:ext>
            </a:extLst>
          </p:cNvPr>
          <p:cNvSpPr/>
          <p:nvPr/>
        </p:nvSpPr>
        <p:spPr>
          <a:xfrm>
            <a:off x="389744" y="-139179"/>
            <a:ext cx="689548" cy="72145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BCBCEEF-AA69-8046-9C3A-7531849FCECE}"/>
              </a:ext>
            </a:extLst>
          </p:cNvPr>
          <p:cNvSpPr/>
          <p:nvPr/>
        </p:nvSpPr>
        <p:spPr>
          <a:xfrm rot="5400000">
            <a:off x="751415" y="5966552"/>
            <a:ext cx="103490" cy="10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5CB6BAA-8783-4140-A830-0375EB6D18CB}"/>
              </a:ext>
            </a:extLst>
          </p:cNvPr>
          <p:cNvSpPr/>
          <p:nvPr/>
        </p:nvSpPr>
        <p:spPr>
          <a:xfrm>
            <a:off x="3799380" y="0"/>
            <a:ext cx="4910409" cy="6858000"/>
          </a:xfrm>
          <a:prstGeom prst="rect">
            <a:avLst/>
          </a:prstGeom>
          <a:noFill/>
          <a:ln>
            <a:solidFill>
              <a:srgbClr val="FF2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1055235-E54C-CC49-9FAC-B69206283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153"/>
          <a:stretch/>
        </p:blipFill>
        <p:spPr>
          <a:xfrm>
            <a:off x="10358203" y="6128090"/>
            <a:ext cx="1615048" cy="44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49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4218A8-795E-AE46-8BD5-58420B0D4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Advies </a:t>
            </a:r>
          </a:p>
        </p:txBody>
      </p:sp>
      <p:pic>
        <p:nvPicPr>
          <p:cNvPr id="7" name="Tijdelijke aanduiding voor inhoud 6" descr="Naar rechts wijzende wijsvinger met handrug">
            <a:extLst>
              <a:ext uri="{FF2B5EF4-FFF2-40B4-BE49-F238E27FC236}">
                <a16:creationId xmlns:a16="http://schemas.microsoft.com/office/drawing/2014/main" id="{9DF51853-F7E9-8F4C-A90F-4AC9BB827E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5704" y="3468088"/>
            <a:ext cx="914400" cy="914400"/>
          </a:xfr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F72C3ABF-7F17-1A4B-A212-3F8074EFB5C0}"/>
              </a:ext>
            </a:extLst>
          </p:cNvPr>
          <p:cNvSpPr/>
          <p:nvPr/>
        </p:nvSpPr>
        <p:spPr>
          <a:xfrm>
            <a:off x="389744" y="-139179"/>
            <a:ext cx="689548" cy="72145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63B1C6F5-A503-FE4E-8941-AEB45AE604BA}"/>
              </a:ext>
            </a:extLst>
          </p:cNvPr>
          <p:cNvSpPr/>
          <p:nvPr/>
        </p:nvSpPr>
        <p:spPr>
          <a:xfrm rot="5400000">
            <a:off x="751415" y="5966552"/>
            <a:ext cx="103490" cy="10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Tijdelijke aanduiding voor inhoud 6" descr="Naar rechts wijzende wijsvinger met handrug">
            <a:extLst>
              <a:ext uri="{FF2B5EF4-FFF2-40B4-BE49-F238E27FC236}">
                <a16:creationId xmlns:a16="http://schemas.microsoft.com/office/drawing/2014/main" id="{1CCE115D-ADF2-8942-9DD3-284CBB61B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8541898" y="3468088"/>
            <a:ext cx="914400" cy="9144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43E07FC5-3BBE-C047-929B-F734D8BDB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0" y="3239488"/>
            <a:ext cx="2032000" cy="1143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F9F8175-C7B8-E647-96BB-0AA4B6F771D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153"/>
          <a:stretch/>
        </p:blipFill>
        <p:spPr>
          <a:xfrm>
            <a:off x="10358203" y="6128090"/>
            <a:ext cx="1615048" cy="44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94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EB66677-2114-E64C-9D53-51479F814E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Einde 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1B96AA8B-290D-F048-9D4E-80470AF47C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Bedankt! 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99A247C5-2134-784E-ABA8-B4B176033580}"/>
              </a:ext>
            </a:extLst>
          </p:cNvPr>
          <p:cNvSpPr/>
          <p:nvPr/>
        </p:nvSpPr>
        <p:spPr>
          <a:xfrm rot="5400000">
            <a:off x="5788886" y="-380870"/>
            <a:ext cx="689548" cy="1258637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AD3E4F3-B20F-F743-8085-800488C967A5}"/>
              </a:ext>
            </a:extLst>
          </p:cNvPr>
          <p:cNvSpPr/>
          <p:nvPr/>
        </p:nvSpPr>
        <p:spPr>
          <a:xfrm rot="5400000">
            <a:off x="5788886" y="-5203492"/>
            <a:ext cx="689548" cy="1258637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9F9A835-6D20-944F-9F78-C6AFC1F2C34B}"/>
              </a:ext>
            </a:extLst>
          </p:cNvPr>
          <p:cNvSpPr/>
          <p:nvPr/>
        </p:nvSpPr>
        <p:spPr>
          <a:xfrm>
            <a:off x="142541" y="5411334"/>
            <a:ext cx="103490" cy="10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274BC155-393F-F643-AD07-000E01A2BA74}"/>
              </a:ext>
            </a:extLst>
          </p:cNvPr>
          <p:cNvSpPr/>
          <p:nvPr/>
        </p:nvSpPr>
        <p:spPr>
          <a:xfrm>
            <a:off x="159905" y="725346"/>
            <a:ext cx="103490" cy="10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A806EBDB-001B-1E42-9C1D-2E3188738C34}"/>
              </a:ext>
            </a:extLst>
          </p:cNvPr>
          <p:cNvSpPr/>
          <p:nvPr/>
        </p:nvSpPr>
        <p:spPr>
          <a:xfrm>
            <a:off x="11842479" y="5468386"/>
            <a:ext cx="103490" cy="10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D54C86E2-EB7E-0742-ABF4-6F3122F26DBA}"/>
              </a:ext>
            </a:extLst>
          </p:cNvPr>
          <p:cNvSpPr/>
          <p:nvPr/>
        </p:nvSpPr>
        <p:spPr>
          <a:xfrm>
            <a:off x="11842479" y="682051"/>
            <a:ext cx="103490" cy="10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6099592"/>
      </p:ext>
    </p:extLst>
  </p:cSld>
  <p:clrMapOvr>
    <a:masterClrMapping/>
  </p:clrMapOvr>
</p:sld>
</file>

<file path=ppt/theme/theme1.xml><?xml version="1.0" encoding="utf-8"?>
<a:theme xmlns:a="http://schemas.openxmlformats.org/drawingml/2006/main" name="Pakket">
  <a:themeElements>
    <a:clrScheme name="Pakket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kke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ke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{3380CC27-6C3D-314F-8A47-BE715AA0FD3F}tf10001120</Template>
  <TotalTime>164</TotalTime>
  <Words>52</Words>
  <Application>Microsoft Macintosh PowerPoint</Application>
  <PresentationFormat>Breedbeeld</PresentationFormat>
  <Paragraphs>30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4" baseType="lpstr">
      <vt:lpstr>Arial</vt:lpstr>
      <vt:lpstr>Gill Sans MT</vt:lpstr>
      <vt:lpstr>Pakket</vt:lpstr>
      <vt:lpstr>Pitch Alfa goud </vt:lpstr>
      <vt:lpstr>Inhoud </vt:lpstr>
      <vt:lpstr>Idee </vt:lpstr>
      <vt:lpstr>Doelgroep </vt:lpstr>
      <vt:lpstr>Wanneer </vt:lpstr>
      <vt:lpstr>Uitnodigen </vt:lpstr>
      <vt:lpstr>Jury </vt:lpstr>
      <vt:lpstr>Promotie </vt:lpstr>
      <vt:lpstr>PowerPoint-presentatie</vt:lpstr>
      <vt:lpstr>Advies </vt:lpstr>
      <vt:lpstr>Einde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Alfa goud </dc:title>
  <dc:creator>Doerga, Zindagi</dc:creator>
  <cp:lastModifiedBy>Doerga, Zindagi</cp:lastModifiedBy>
  <cp:revision>8</cp:revision>
  <dcterms:created xsi:type="dcterms:W3CDTF">2019-11-12T12:34:19Z</dcterms:created>
  <dcterms:modified xsi:type="dcterms:W3CDTF">2019-11-12T15:18:47Z</dcterms:modified>
</cp:coreProperties>
</file>